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57" r:id="rId11"/>
    <p:sldId id="267" r:id="rId12"/>
  </p:sldIdLst>
  <p:sldSz cx="12192000" cy="6858000"/>
  <p:notesSz cx="6858000" cy="1162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haoshuo Li" userId="S::zli122@jh.edu::bc02255a-454a-40db-9793-0e576ed79b98" providerId="AD" clId="Web-{55F44A68-659D-4BE8-B83B-77AB6E3AEEC2}"/>
    <pc:docChg chg="addSld delSld modSld sldOrd">
      <pc:chgData name="Zhaoshuo Li" userId="S::zli122@jh.edu::bc02255a-454a-40db-9793-0e576ed79b98" providerId="AD" clId="Web-{55F44A68-659D-4BE8-B83B-77AB6E3AEEC2}" dt="2019-02-28T14:06:54.037" v="1011" actId="20577"/>
      <pc:docMkLst>
        <pc:docMk/>
      </pc:docMkLst>
      <pc:sldChg chg="modSp">
        <pc:chgData name="Zhaoshuo Li" userId="S::zli122@jh.edu::bc02255a-454a-40db-9793-0e576ed79b98" providerId="AD" clId="Web-{55F44A68-659D-4BE8-B83B-77AB6E3AEEC2}" dt="2019-02-28T13:11:36.504" v="121" actId="20577"/>
        <pc:sldMkLst>
          <pc:docMk/>
          <pc:sldMk cId="109857222" sldId="256"/>
        </pc:sldMkLst>
        <pc:spChg chg="mod">
          <ac:chgData name="Zhaoshuo Li" userId="S::zli122@jh.edu::bc02255a-454a-40db-9793-0e576ed79b98" providerId="AD" clId="Web-{55F44A68-659D-4BE8-B83B-77AB6E3AEEC2}" dt="2019-02-28T13:11:09.347" v="48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Zhaoshuo Li" userId="S::zli122@jh.edu::bc02255a-454a-40db-9793-0e576ed79b98" providerId="AD" clId="Web-{55F44A68-659D-4BE8-B83B-77AB6E3AEEC2}" dt="2019-02-28T13:11:36.504" v="121" actId="20577"/>
          <ac:spMkLst>
            <pc:docMk/>
            <pc:sldMk cId="109857222" sldId="256"/>
            <ac:spMk id="3" creationId="{00000000-0000-0000-0000-000000000000}"/>
          </ac:spMkLst>
        </pc:spChg>
      </pc:sldChg>
      <pc:sldChg chg="add del replId">
        <pc:chgData name="Zhaoshuo Li" userId="S::zli122@jh.edu::bc02255a-454a-40db-9793-0e576ed79b98" providerId="AD" clId="Web-{55F44A68-659D-4BE8-B83B-77AB6E3AEEC2}" dt="2019-02-28T13:11:52.802" v="124"/>
        <pc:sldMkLst>
          <pc:docMk/>
          <pc:sldMk cId="1457441394" sldId="257"/>
        </pc:sldMkLst>
      </pc:sldChg>
      <pc:sldChg chg="modSp new ord">
        <pc:chgData name="Zhaoshuo Li" userId="S::zli122@jh.edu::bc02255a-454a-40db-9793-0e576ed79b98" providerId="AD" clId="Web-{55F44A68-659D-4BE8-B83B-77AB6E3AEEC2}" dt="2019-02-28T13:52:21.241" v="448"/>
        <pc:sldMkLst>
          <pc:docMk/>
          <pc:sldMk cId="2487469114" sldId="257"/>
        </pc:sldMkLst>
        <pc:spChg chg="mod">
          <ac:chgData name="Zhaoshuo Li" userId="S::zli122@jh.edu::bc02255a-454a-40db-9793-0e576ed79b98" providerId="AD" clId="Web-{55F44A68-659D-4BE8-B83B-77AB6E3AEEC2}" dt="2019-02-28T13:13:04.929" v="134" actId="20577"/>
          <ac:spMkLst>
            <pc:docMk/>
            <pc:sldMk cId="2487469114" sldId="257"/>
            <ac:spMk id="2" creationId="{E173D70B-E004-4945-A9DB-FFFCE0D3203B}"/>
          </ac:spMkLst>
        </pc:spChg>
        <pc:spChg chg="mod">
          <ac:chgData name="Zhaoshuo Li" userId="S::zli122@jh.edu::bc02255a-454a-40db-9793-0e576ed79b98" providerId="AD" clId="Web-{55F44A68-659D-4BE8-B83B-77AB6E3AEEC2}" dt="2019-02-28T13:16:10.888" v="425" actId="20577"/>
          <ac:spMkLst>
            <pc:docMk/>
            <pc:sldMk cId="2487469114" sldId="257"/>
            <ac:spMk id="3" creationId="{B655DB8B-39A2-48AD-BA73-6112AAFAA566}"/>
          </ac:spMkLst>
        </pc:spChg>
      </pc:sldChg>
      <pc:sldChg chg="addSp modSp new">
        <pc:chgData name="Zhaoshuo Li" userId="S::zli122@jh.edu::bc02255a-454a-40db-9793-0e576ed79b98" providerId="AD" clId="Web-{55F44A68-659D-4BE8-B83B-77AB6E3AEEC2}" dt="2019-02-28T13:53:11.334" v="455" actId="20577"/>
        <pc:sldMkLst>
          <pc:docMk/>
          <pc:sldMk cId="403965625" sldId="258"/>
        </pc:sldMkLst>
        <pc:spChg chg="mod">
          <ac:chgData name="Zhaoshuo Li" userId="S::zli122@jh.edu::bc02255a-454a-40db-9793-0e576ed79b98" providerId="AD" clId="Web-{55F44A68-659D-4BE8-B83B-77AB6E3AEEC2}" dt="2019-02-28T13:14:34.370" v="237" actId="20577"/>
          <ac:spMkLst>
            <pc:docMk/>
            <pc:sldMk cId="403965625" sldId="258"/>
            <ac:spMk id="2" creationId="{65FC9040-42F5-4F4B-907A-0FE143C85C0A}"/>
          </ac:spMkLst>
        </pc:spChg>
        <pc:spChg chg="mod">
          <ac:chgData name="Zhaoshuo Li" userId="S::zli122@jh.edu::bc02255a-454a-40db-9793-0e576ed79b98" providerId="AD" clId="Web-{55F44A68-659D-4BE8-B83B-77AB6E3AEEC2}" dt="2019-02-28T13:53:11.334" v="455" actId="20577"/>
          <ac:spMkLst>
            <pc:docMk/>
            <pc:sldMk cId="403965625" sldId="258"/>
            <ac:spMk id="3" creationId="{3D867BD9-9E04-4E75-A73F-A0F81B190466}"/>
          </ac:spMkLst>
        </pc:spChg>
        <pc:picChg chg="add mod">
          <ac:chgData name="Zhaoshuo Li" userId="S::zli122@jh.edu::bc02255a-454a-40db-9793-0e576ed79b98" providerId="AD" clId="Web-{55F44A68-659D-4BE8-B83B-77AB6E3AEEC2}" dt="2019-02-28T13:53:08.397" v="452" actId="1076"/>
          <ac:picMkLst>
            <pc:docMk/>
            <pc:sldMk cId="403965625" sldId="258"/>
            <ac:picMk id="4" creationId="{ED418F1C-CCEF-4C35-BA11-E161EBCDE673}"/>
          </ac:picMkLst>
        </pc:picChg>
      </pc:sldChg>
      <pc:sldChg chg="add replId modNotes">
        <pc:chgData name="Zhaoshuo Li" userId="S::zli122@jh.edu::bc02255a-454a-40db-9793-0e576ed79b98" providerId="AD" clId="Web-{55F44A68-659D-4BE8-B83B-77AB6E3AEEC2}" dt="2019-02-28T13:53:56.491" v="464"/>
        <pc:sldMkLst>
          <pc:docMk/>
          <pc:sldMk cId="1379275733" sldId="259"/>
        </pc:sldMkLst>
      </pc:sldChg>
      <pc:sldChg chg="addSp delSp modSp add replId modNotes">
        <pc:chgData name="Zhaoshuo Li" userId="S::zli122@jh.edu::bc02255a-454a-40db-9793-0e576ed79b98" providerId="AD" clId="Web-{55F44A68-659D-4BE8-B83B-77AB6E3AEEC2}" dt="2019-02-28T13:59:27.897" v="708" actId="1076"/>
        <pc:sldMkLst>
          <pc:docMk/>
          <pc:sldMk cId="2389392735" sldId="260"/>
        </pc:sldMkLst>
        <pc:spChg chg="mod">
          <ac:chgData name="Zhaoshuo Li" userId="S::zli122@jh.edu::bc02255a-454a-40db-9793-0e576ed79b98" providerId="AD" clId="Web-{55F44A68-659D-4BE8-B83B-77AB6E3AEEC2}" dt="2019-02-28T13:59:21.647" v="703" actId="20577"/>
          <ac:spMkLst>
            <pc:docMk/>
            <pc:sldMk cId="2389392735" sldId="260"/>
            <ac:spMk id="3" creationId="{3D867BD9-9E04-4E75-A73F-A0F81B190466}"/>
          </ac:spMkLst>
        </pc:spChg>
        <pc:picChg chg="del">
          <ac:chgData name="Zhaoshuo Li" userId="S::zli122@jh.edu::bc02255a-454a-40db-9793-0e576ed79b98" providerId="AD" clId="Web-{55F44A68-659D-4BE8-B83B-77AB6E3AEEC2}" dt="2019-02-28T13:55:16.334" v="512"/>
          <ac:picMkLst>
            <pc:docMk/>
            <pc:sldMk cId="2389392735" sldId="260"/>
            <ac:picMk id="4" creationId="{ED418F1C-CCEF-4C35-BA11-E161EBCDE673}"/>
          </ac:picMkLst>
        </pc:picChg>
        <pc:picChg chg="add mod">
          <ac:chgData name="Zhaoshuo Li" userId="S::zli122@jh.edu::bc02255a-454a-40db-9793-0e576ed79b98" providerId="AD" clId="Web-{55F44A68-659D-4BE8-B83B-77AB6E3AEEC2}" dt="2019-02-28T13:59:27.897" v="708" actId="1076"/>
          <ac:picMkLst>
            <pc:docMk/>
            <pc:sldMk cId="2389392735" sldId="260"/>
            <ac:picMk id="5" creationId="{8027A1F6-D3E7-4450-B469-39221C8DD719}"/>
          </ac:picMkLst>
        </pc:picChg>
      </pc:sldChg>
      <pc:sldChg chg="addSp delSp modSp new modNotes">
        <pc:chgData name="Zhaoshuo Li" userId="S::zli122@jh.edu::bc02255a-454a-40db-9793-0e576ed79b98" providerId="AD" clId="Web-{55F44A68-659D-4BE8-B83B-77AB6E3AEEC2}" dt="2019-02-28T14:06:52.037" v="1009" actId="20577"/>
        <pc:sldMkLst>
          <pc:docMk/>
          <pc:sldMk cId="792981586" sldId="261"/>
        </pc:sldMkLst>
        <pc:spChg chg="mod">
          <ac:chgData name="Zhaoshuo Li" userId="S::zli122@jh.edu::bc02255a-454a-40db-9793-0e576ed79b98" providerId="AD" clId="Web-{55F44A68-659D-4BE8-B83B-77AB6E3AEEC2}" dt="2019-02-28T13:59:07.538" v="700" actId="20577"/>
          <ac:spMkLst>
            <pc:docMk/>
            <pc:sldMk cId="792981586" sldId="261"/>
            <ac:spMk id="2" creationId="{C0967900-F8A1-4567-8A56-95C5D3BDA190}"/>
          </ac:spMkLst>
        </pc:spChg>
        <pc:spChg chg="add del mod">
          <ac:chgData name="Zhaoshuo Li" userId="S::zli122@jh.edu::bc02255a-454a-40db-9793-0e576ed79b98" providerId="AD" clId="Web-{55F44A68-659D-4BE8-B83B-77AB6E3AEEC2}" dt="2019-02-28T14:06:52.037" v="1009" actId="20577"/>
          <ac:spMkLst>
            <pc:docMk/>
            <pc:sldMk cId="792981586" sldId="261"/>
            <ac:spMk id="3" creationId="{6E545D2F-E6A3-4486-ADBB-DDF30F08F9DD}"/>
          </ac:spMkLst>
        </pc:spChg>
        <pc:picChg chg="add del mod ord">
          <ac:chgData name="Zhaoshuo Li" userId="S::zli122@jh.edu::bc02255a-454a-40db-9793-0e576ed79b98" providerId="AD" clId="Web-{55F44A68-659D-4BE8-B83B-77AB6E3AEEC2}" dt="2019-02-28T13:59:32.522" v="710"/>
          <ac:picMkLst>
            <pc:docMk/>
            <pc:sldMk cId="792981586" sldId="261"/>
            <ac:picMk id="4" creationId="{57A68CB4-3FB1-46E2-A1B0-8888BF50DFA8}"/>
          </ac:picMkLst>
        </pc:picChg>
        <pc:picChg chg="add mod">
          <ac:chgData name="Zhaoshuo Li" userId="S::zli122@jh.edu::bc02255a-454a-40db-9793-0e576ed79b98" providerId="AD" clId="Web-{55F44A68-659D-4BE8-B83B-77AB6E3AEEC2}" dt="2019-02-28T14:02:24.662" v="928" actId="1076"/>
          <ac:picMkLst>
            <pc:docMk/>
            <pc:sldMk cId="792981586" sldId="261"/>
            <ac:picMk id="6" creationId="{B364C3E3-1394-4730-AA1F-E0ECD296D1FE}"/>
          </ac:picMkLst>
        </pc:picChg>
      </pc:sldChg>
      <pc:sldChg chg="modSp new">
        <pc:chgData name="Zhaoshuo Li" userId="S::zli122@jh.edu::bc02255a-454a-40db-9793-0e576ed79b98" providerId="AD" clId="Web-{55F44A68-659D-4BE8-B83B-77AB6E3AEEC2}" dt="2019-02-28T14:06:33.084" v="977" actId="20577"/>
        <pc:sldMkLst>
          <pc:docMk/>
          <pc:sldMk cId="2041975461" sldId="262"/>
        </pc:sldMkLst>
        <pc:spChg chg="mod">
          <ac:chgData name="Zhaoshuo Li" userId="S::zli122@jh.edu::bc02255a-454a-40db-9793-0e576ed79b98" providerId="AD" clId="Web-{55F44A68-659D-4BE8-B83B-77AB6E3AEEC2}" dt="2019-02-28T14:06:33.084" v="977" actId="20577"/>
          <ac:spMkLst>
            <pc:docMk/>
            <pc:sldMk cId="2041975461" sldId="262"/>
            <ac:spMk id="2" creationId="{DAE39D64-5329-456A-9E57-2D2696B19EB2}"/>
          </ac:spMkLst>
        </pc:spChg>
      </pc:sldChg>
    </pc:docChg>
  </pc:docChgLst>
  <pc:docChgLst>
    <pc:chgData name="Zhaoshuo Li" userId="S::zli122@jh.edu::bc02255a-454a-40db-9793-0e576ed79b98" providerId="AD" clId="Web-{6F08F26B-3243-574C-108B-68EAB7F5DC5A}"/>
    <pc:docChg chg="addSld delSld modSld">
      <pc:chgData name="Zhaoshuo Li" userId="S::zli122@jh.edu::bc02255a-454a-40db-9793-0e576ed79b98" providerId="AD" clId="Web-{6F08F26B-3243-574C-108B-68EAB7F5DC5A}" dt="2019-02-28T18:53:44.771" v="848" actId="20577"/>
      <pc:docMkLst>
        <pc:docMk/>
      </pc:docMkLst>
      <pc:sldChg chg="modSp">
        <pc:chgData name="Zhaoshuo Li" userId="S::zli122@jh.edu::bc02255a-454a-40db-9793-0e576ed79b98" providerId="AD" clId="Web-{6F08F26B-3243-574C-108B-68EAB7F5DC5A}" dt="2019-02-28T18:33:53.157" v="804" actId="20577"/>
        <pc:sldMkLst>
          <pc:docMk/>
          <pc:sldMk cId="109857222" sldId="256"/>
        </pc:sldMkLst>
        <pc:spChg chg="mod">
          <ac:chgData name="Zhaoshuo Li" userId="S::zli122@jh.edu::bc02255a-454a-40db-9793-0e576ed79b98" providerId="AD" clId="Web-{6F08F26B-3243-574C-108B-68EAB7F5DC5A}" dt="2019-02-28T18:33:53.157" v="804" actId="20577"/>
          <ac:spMkLst>
            <pc:docMk/>
            <pc:sldMk cId="109857222" sldId="256"/>
            <ac:spMk id="2" creationId="{00000000-0000-0000-0000-000000000000}"/>
          </ac:spMkLst>
        </pc:spChg>
      </pc:sldChg>
      <pc:sldChg chg="modSp">
        <pc:chgData name="Zhaoshuo Li" userId="S::zli122@jh.edu::bc02255a-454a-40db-9793-0e576ed79b98" providerId="AD" clId="Web-{6F08F26B-3243-574C-108B-68EAB7F5DC5A}" dt="2019-02-28T18:36:22.204" v="826" actId="20577"/>
        <pc:sldMkLst>
          <pc:docMk/>
          <pc:sldMk cId="2487469114" sldId="257"/>
        </pc:sldMkLst>
        <pc:spChg chg="mod">
          <ac:chgData name="Zhaoshuo Li" userId="S::zli122@jh.edu::bc02255a-454a-40db-9793-0e576ed79b98" providerId="AD" clId="Web-{6F08F26B-3243-574C-108B-68EAB7F5DC5A}" dt="2019-02-28T16:29:14.303" v="499" actId="20577"/>
          <ac:spMkLst>
            <pc:docMk/>
            <pc:sldMk cId="2487469114" sldId="257"/>
            <ac:spMk id="2" creationId="{E173D70B-E004-4945-A9DB-FFFCE0D3203B}"/>
          </ac:spMkLst>
        </pc:spChg>
        <pc:spChg chg="mod">
          <ac:chgData name="Zhaoshuo Li" userId="S::zli122@jh.edu::bc02255a-454a-40db-9793-0e576ed79b98" providerId="AD" clId="Web-{6F08F26B-3243-574C-108B-68EAB7F5DC5A}" dt="2019-02-28T18:36:22.204" v="826" actId="20577"/>
          <ac:spMkLst>
            <pc:docMk/>
            <pc:sldMk cId="2487469114" sldId="257"/>
            <ac:spMk id="3" creationId="{B655DB8B-39A2-48AD-BA73-6112AAFAA566}"/>
          </ac:spMkLst>
        </pc:spChg>
      </pc:sldChg>
      <pc:sldChg chg="del">
        <pc:chgData name="Zhaoshuo Li" userId="S::zli122@jh.edu::bc02255a-454a-40db-9793-0e576ed79b98" providerId="AD" clId="Web-{6F08F26B-3243-574C-108B-68EAB7F5DC5A}" dt="2019-02-28T15:38:12.272" v="0"/>
        <pc:sldMkLst>
          <pc:docMk/>
          <pc:sldMk cId="403965625" sldId="258"/>
        </pc:sldMkLst>
      </pc:sldChg>
      <pc:sldChg chg="modSp">
        <pc:chgData name="Zhaoshuo Li" userId="S::zli122@jh.edu::bc02255a-454a-40db-9793-0e576ed79b98" providerId="AD" clId="Web-{6F08F26B-3243-574C-108B-68EAB7F5DC5A}" dt="2019-02-28T18:35:00.938" v="815" actId="20577"/>
        <pc:sldMkLst>
          <pc:docMk/>
          <pc:sldMk cId="1379275733" sldId="259"/>
        </pc:sldMkLst>
        <pc:spChg chg="mod">
          <ac:chgData name="Zhaoshuo Li" userId="S::zli122@jh.edu::bc02255a-454a-40db-9793-0e576ed79b98" providerId="AD" clId="Web-{6F08F26B-3243-574C-108B-68EAB7F5DC5A}" dt="2019-02-28T18:35:00.938" v="815" actId="20577"/>
          <ac:spMkLst>
            <pc:docMk/>
            <pc:sldMk cId="1379275733" sldId="259"/>
            <ac:spMk id="3" creationId="{3D867BD9-9E04-4E75-A73F-A0F81B190466}"/>
          </ac:spMkLst>
        </pc:spChg>
      </pc:sldChg>
      <pc:sldChg chg="modSp">
        <pc:chgData name="Zhaoshuo Li" userId="S::zli122@jh.edu::bc02255a-454a-40db-9793-0e576ed79b98" providerId="AD" clId="Web-{6F08F26B-3243-574C-108B-68EAB7F5DC5A}" dt="2019-02-28T16:35:39.597" v="740" actId="20577"/>
        <pc:sldMkLst>
          <pc:docMk/>
          <pc:sldMk cId="2389392735" sldId="260"/>
        </pc:sldMkLst>
        <pc:spChg chg="mod">
          <ac:chgData name="Zhaoshuo Li" userId="S::zli122@jh.edu::bc02255a-454a-40db-9793-0e576ed79b98" providerId="AD" clId="Web-{6F08F26B-3243-574C-108B-68EAB7F5DC5A}" dt="2019-02-28T16:35:39.597" v="740" actId="20577"/>
          <ac:spMkLst>
            <pc:docMk/>
            <pc:sldMk cId="2389392735" sldId="260"/>
            <ac:spMk id="3" creationId="{3D867BD9-9E04-4E75-A73F-A0F81B190466}"/>
          </ac:spMkLst>
        </pc:spChg>
      </pc:sldChg>
      <pc:sldChg chg="modSp">
        <pc:chgData name="Zhaoshuo Li" userId="S::zli122@jh.edu::bc02255a-454a-40db-9793-0e576ed79b98" providerId="AD" clId="Web-{6F08F26B-3243-574C-108B-68EAB7F5DC5A}" dt="2019-02-28T15:39:44.789" v="14" actId="20577"/>
        <pc:sldMkLst>
          <pc:docMk/>
          <pc:sldMk cId="792981586" sldId="261"/>
        </pc:sldMkLst>
        <pc:spChg chg="mod">
          <ac:chgData name="Zhaoshuo Li" userId="S::zli122@jh.edu::bc02255a-454a-40db-9793-0e576ed79b98" providerId="AD" clId="Web-{6F08F26B-3243-574C-108B-68EAB7F5DC5A}" dt="2019-02-28T15:39:44.789" v="14" actId="20577"/>
          <ac:spMkLst>
            <pc:docMk/>
            <pc:sldMk cId="792981586" sldId="261"/>
            <ac:spMk id="3" creationId="{6E545D2F-E6A3-4486-ADBB-DDF30F08F9DD}"/>
          </ac:spMkLst>
        </pc:spChg>
      </pc:sldChg>
      <pc:sldChg chg="addSp delSp modSp modNotes">
        <pc:chgData name="Zhaoshuo Li" userId="S::zli122@jh.edu::bc02255a-454a-40db-9793-0e576ed79b98" providerId="AD" clId="Web-{6F08F26B-3243-574C-108B-68EAB7F5DC5A}" dt="2019-02-28T16:23:38.414" v="294" actId="20577"/>
        <pc:sldMkLst>
          <pc:docMk/>
          <pc:sldMk cId="2041975461" sldId="262"/>
        </pc:sldMkLst>
        <pc:spChg chg="mod">
          <ac:chgData name="Zhaoshuo Li" userId="S::zli122@jh.edu::bc02255a-454a-40db-9793-0e576ed79b98" providerId="AD" clId="Web-{6F08F26B-3243-574C-108B-68EAB7F5DC5A}" dt="2019-02-28T16:23:38.414" v="294" actId="20577"/>
          <ac:spMkLst>
            <pc:docMk/>
            <pc:sldMk cId="2041975461" sldId="262"/>
            <ac:spMk id="3" creationId="{9FD2A4C1-A475-4CF1-BF75-A811F7223CBD}"/>
          </ac:spMkLst>
        </pc:spChg>
        <pc:picChg chg="add mod">
          <ac:chgData name="Zhaoshuo Li" userId="S::zli122@jh.edu::bc02255a-454a-40db-9793-0e576ed79b98" providerId="AD" clId="Web-{6F08F26B-3243-574C-108B-68EAB7F5DC5A}" dt="2019-02-28T15:43:47.369" v="143" actId="1076"/>
          <ac:picMkLst>
            <pc:docMk/>
            <pc:sldMk cId="2041975461" sldId="262"/>
            <ac:picMk id="4" creationId="{00C2F3F4-3281-4055-9848-64124565A400}"/>
          </ac:picMkLst>
        </pc:picChg>
        <pc:picChg chg="add del mod">
          <ac:chgData name="Zhaoshuo Li" userId="S::zli122@jh.edu::bc02255a-454a-40db-9793-0e576ed79b98" providerId="AD" clId="Web-{6F08F26B-3243-574C-108B-68EAB7F5DC5A}" dt="2019-02-28T15:41:13.867" v="60"/>
          <ac:picMkLst>
            <pc:docMk/>
            <pc:sldMk cId="2041975461" sldId="262"/>
            <ac:picMk id="6" creationId="{1A99013C-42D2-4A0C-81CC-90B55FFCD8DC}"/>
          </ac:picMkLst>
        </pc:picChg>
      </pc:sldChg>
      <pc:sldChg chg="addSp modSp new">
        <pc:chgData name="Zhaoshuo Li" userId="S::zli122@jh.edu::bc02255a-454a-40db-9793-0e576ed79b98" providerId="AD" clId="Web-{6F08F26B-3243-574C-108B-68EAB7F5DC5A}" dt="2019-02-28T16:23:56.820" v="327" actId="20577"/>
        <pc:sldMkLst>
          <pc:docMk/>
          <pc:sldMk cId="1803027806" sldId="263"/>
        </pc:sldMkLst>
        <pc:spChg chg="mod">
          <ac:chgData name="Zhaoshuo Li" userId="S::zli122@jh.edu::bc02255a-454a-40db-9793-0e576ed79b98" providerId="AD" clId="Web-{6F08F26B-3243-574C-108B-68EAB7F5DC5A}" dt="2019-02-28T15:41:22.930" v="64" actId="20577"/>
          <ac:spMkLst>
            <pc:docMk/>
            <pc:sldMk cId="1803027806" sldId="263"/>
            <ac:spMk id="2" creationId="{5972504B-5130-448C-97D4-60F7042243FA}"/>
          </ac:spMkLst>
        </pc:spChg>
        <pc:spChg chg="mod">
          <ac:chgData name="Zhaoshuo Li" userId="S::zli122@jh.edu::bc02255a-454a-40db-9793-0e576ed79b98" providerId="AD" clId="Web-{6F08F26B-3243-574C-108B-68EAB7F5DC5A}" dt="2019-02-28T16:23:56.820" v="327" actId="20577"/>
          <ac:spMkLst>
            <pc:docMk/>
            <pc:sldMk cId="1803027806" sldId="263"/>
            <ac:spMk id="3" creationId="{DA8F58EC-6EBD-412C-AD9D-3336F6275624}"/>
          </ac:spMkLst>
        </pc:spChg>
        <pc:picChg chg="add mod">
          <ac:chgData name="Zhaoshuo Li" userId="S::zli122@jh.edu::bc02255a-454a-40db-9793-0e576ed79b98" providerId="AD" clId="Web-{6F08F26B-3243-574C-108B-68EAB7F5DC5A}" dt="2019-02-28T15:44:29.963" v="164" actId="1076"/>
          <ac:picMkLst>
            <pc:docMk/>
            <pc:sldMk cId="1803027806" sldId="263"/>
            <ac:picMk id="4" creationId="{6565FCB8-019C-492C-838C-8936BEDE61D9}"/>
          </ac:picMkLst>
        </pc:picChg>
      </pc:sldChg>
      <pc:sldChg chg="addSp delSp modSp add replId modNotes">
        <pc:chgData name="Zhaoshuo Li" userId="S::zli122@jh.edu::bc02255a-454a-40db-9793-0e576ed79b98" providerId="AD" clId="Web-{6F08F26B-3243-574C-108B-68EAB7F5DC5A}" dt="2019-02-28T18:53:43.506" v="846" actId="20577"/>
        <pc:sldMkLst>
          <pc:docMk/>
          <pc:sldMk cId="3042660678" sldId="264"/>
        </pc:sldMkLst>
        <pc:spChg chg="mod">
          <ac:chgData name="Zhaoshuo Li" userId="S::zli122@jh.edu::bc02255a-454a-40db-9793-0e576ed79b98" providerId="AD" clId="Web-{6F08F26B-3243-574C-108B-68EAB7F5DC5A}" dt="2019-02-28T18:53:43.506" v="846" actId="20577"/>
          <ac:spMkLst>
            <pc:docMk/>
            <pc:sldMk cId="3042660678" sldId="264"/>
            <ac:spMk id="3" creationId="{DA8F58EC-6EBD-412C-AD9D-3336F6275624}"/>
          </ac:spMkLst>
        </pc:spChg>
        <pc:picChg chg="del">
          <ac:chgData name="Zhaoshuo Li" userId="S::zli122@jh.edu::bc02255a-454a-40db-9793-0e576ed79b98" providerId="AD" clId="Web-{6F08F26B-3243-574C-108B-68EAB7F5DC5A}" dt="2019-02-28T15:47:01.761" v="205"/>
          <ac:picMkLst>
            <pc:docMk/>
            <pc:sldMk cId="3042660678" sldId="264"/>
            <ac:picMk id="4" creationId="{6565FCB8-019C-492C-838C-8936BEDE61D9}"/>
          </ac:picMkLst>
        </pc:picChg>
        <pc:picChg chg="add mod">
          <ac:chgData name="Zhaoshuo Li" userId="S::zli122@jh.edu::bc02255a-454a-40db-9793-0e576ed79b98" providerId="AD" clId="Web-{6F08F26B-3243-574C-108B-68EAB7F5DC5A}" dt="2019-02-28T18:53:37.287" v="841" actId="1076"/>
          <ac:picMkLst>
            <pc:docMk/>
            <pc:sldMk cId="3042660678" sldId="264"/>
            <ac:picMk id="5" creationId="{633ED0A0-76D3-45AF-9EA7-AF912D4E75B8}"/>
          </ac:picMkLst>
        </pc:picChg>
      </pc:sldChg>
      <pc:sldChg chg="addSp delSp modSp add replId">
        <pc:chgData name="Zhaoshuo Li" userId="S::zli122@jh.edu::bc02255a-454a-40db-9793-0e576ed79b98" providerId="AD" clId="Web-{6F08F26B-3243-574C-108B-68EAB7F5DC5A}" dt="2019-02-28T16:50:27.718" v="777" actId="20577"/>
        <pc:sldMkLst>
          <pc:docMk/>
          <pc:sldMk cId="2064252334" sldId="265"/>
        </pc:sldMkLst>
        <pc:spChg chg="mod">
          <ac:chgData name="Zhaoshuo Li" userId="S::zli122@jh.edu::bc02255a-454a-40db-9793-0e576ed79b98" providerId="AD" clId="Web-{6F08F26B-3243-574C-108B-68EAB7F5DC5A}" dt="2019-02-28T16:50:27.718" v="777" actId="20577"/>
          <ac:spMkLst>
            <pc:docMk/>
            <pc:sldMk cId="2064252334" sldId="265"/>
            <ac:spMk id="3" creationId="{DA8F58EC-6EBD-412C-AD9D-3336F6275624}"/>
          </ac:spMkLst>
        </pc:spChg>
        <pc:picChg chg="add mod">
          <ac:chgData name="Zhaoshuo Li" userId="S::zli122@jh.edu::bc02255a-454a-40db-9793-0e576ed79b98" providerId="AD" clId="Web-{6F08F26B-3243-574C-108B-68EAB7F5DC5A}" dt="2019-02-28T16:25:12.726" v="389" actId="1076"/>
          <ac:picMkLst>
            <pc:docMk/>
            <pc:sldMk cId="2064252334" sldId="265"/>
            <ac:picMk id="4" creationId="{676DB16A-6424-4443-B4A2-0F67F4832A67}"/>
          </ac:picMkLst>
        </pc:picChg>
        <pc:picChg chg="del">
          <ac:chgData name="Zhaoshuo Li" userId="S::zli122@jh.edu::bc02255a-454a-40db-9793-0e576ed79b98" providerId="AD" clId="Web-{6F08F26B-3243-574C-108B-68EAB7F5DC5A}" dt="2019-02-28T16:22:51.680" v="223"/>
          <ac:picMkLst>
            <pc:docMk/>
            <pc:sldMk cId="2064252334" sldId="265"/>
            <ac:picMk id="5" creationId="{633ED0A0-76D3-45AF-9EA7-AF912D4E75B8}"/>
          </ac:picMkLst>
        </pc:picChg>
      </pc:sldChg>
      <pc:sldChg chg="addSp modSp new">
        <pc:chgData name="Zhaoshuo Li" userId="S::zli122@jh.edu::bc02255a-454a-40db-9793-0e576ed79b98" providerId="AD" clId="Web-{6F08F26B-3243-574C-108B-68EAB7F5DC5A}" dt="2019-02-28T16:28:45.256" v="471" actId="1076"/>
        <pc:sldMkLst>
          <pc:docMk/>
          <pc:sldMk cId="2013911461" sldId="266"/>
        </pc:sldMkLst>
        <pc:spChg chg="mod">
          <ac:chgData name="Zhaoshuo Li" userId="S::zli122@jh.edu::bc02255a-454a-40db-9793-0e576ed79b98" providerId="AD" clId="Web-{6F08F26B-3243-574C-108B-68EAB7F5DC5A}" dt="2019-02-28T16:26:36.007" v="407" actId="20577"/>
          <ac:spMkLst>
            <pc:docMk/>
            <pc:sldMk cId="2013911461" sldId="266"/>
            <ac:spMk id="2" creationId="{88C94F50-4745-4DC8-A975-B3C5D3C5E951}"/>
          </ac:spMkLst>
        </pc:spChg>
        <pc:spChg chg="mod">
          <ac:chgData name="Zhaoshuo Li" userId="S::zli122@jh.edu::bc02255a-454a-40db-9793-0e576ed79b98" providerId="AD" clId="Web-{6F08F26B-3243-574C-108B-68EAB7F5DC5A}" dt="2019-02-28T16:28:43.443" v="468" actId="20577"/>
          <ac:spMkLst>
            <pc:docMk/>
            <pc:sldMk cId="2013911461" sldId="266"/>
            <ac:spMk id="3" creationId="{36CB8D02-7839-4B91-900B-F47326E6E64F}"/>
          </ac:spMkLst>
        </pc:spChg>
        <pc:picChg chg="add mod">
          <ac:chgData name="Zhaoshuo Li" userId="S::zli122@jh.edu::bc02255a-454a-40db-9793-0e576ed79b98" providerId="AD" clId="Web-{6F08F26B-3243-574C-108B-68EAB7F5DC5A}" dt="2019-02-28T16:28:45.256" v="471" actId="1076"/>
          <ac:picMkLst>
            <pc:docMk/>
            <pc:sldMk cId="2013911461" sldId="266"/>
            <ac:picMk id="4" creationId="{D377C620-3C59-4BE8-8BB7-5E5B7F6F4345}"/>
          </ac:picMkLst>
        </pc:picChg>
      </pc:sldChg>
      <pc:sldChg chg="modSp new">
        <pc:chgData name="Zhaoshuo Li" userId="S::zli122@jh.edu::bc02255a-454a-40db-9793-0e576ed79b98" providerId="AD" clId="Web-{6F08F26B-3243-574C-108B-68EAB7F5DC5A}" dt="2019-02-28T18:39:20.799" v="837" actId="20577"/>
        <pc:sldMkLst>
          <pc:docMk/>
          <pc:sldMk cId="2173507214" sldId="267"/>
        </pc:sldMkLst>
        <pc:spChg chg="mod">
          <ac:chgData name="Zhaoshuo Li" userId="S::zli122@jh.edu::bc02255a-454a-40db-9793-0e576ed79b98" providerId="AD" clId="Web-{6F08F26B-3243-574C-108B-68EAB7F5DC5A}" dt="2019-02-28T18:39:07.877" v="832" actId="20577"/>
          <ac:spMkLst>
            <pc:docMk/>
            <pc:sldMk cId="2173507214" sldId="267"/>
            <ac:spMk id="2" creationId="{D14BDFA5-A44B-431F-872A-CCCE5075C606}"/>
          </ac:spMkLst>
        </pc:spChg>
        <pc:spChg chg="mod">
          <ac:chgData name="Zhaoshuo Li" userId="S::zli122@jh.edu::bc02255a-454a-40db-9793-0e576ed79b98" providerId="AD" clId="Web-{6F08F26B-3243-574C-108B-68EAB7F5DC5A}" dt="2019-02-28T18:39:20.799" v="837" actId="20577"/>
          <ac:spMkLst>
            <pc:docMk/>
            <pc:sldMk cId="2173507214" sldId="267"/>
            <ac:spMk id="3" creationId="{3E67FCB4-660C-4EB6-B4A5-25B118849B2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11B1CB-929D-41DF-A2BF-C60394471128}" type="datetimeFigureOut">
              <a:rPr lang="en-US"/>
              <a:t>2/28/2019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921784-38D3-4E0A-88DA-E87530472554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066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completely dependent on the surgeon’s visual perception of the environment</a:t>
            </a:r>
          </a:p>
          <a:p>
            <a:r>
              <a:rPr lang="en-US"/>
              <a:t>impractical or extremely difficult to visualize the anatomical features</a:t>
            </a:r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21784-38D3-4E0A-88DA-E87530472554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862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21784-38D3-4E0A-88DA-E87530472554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4357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Teleop is the central high level component managing communication between various components of the framework. </a:t>
            </a:r>
          </a:p>
          <a:p>
            <a:r>
              <a:rPr lang="en-US"/>
              <a:t>The Master mid level controller (MLC) sends position to the Teleop; </a:t>
            </a:r>
          </a:p>
          <a:p>
            <a:r>
              <a:rPr lang="en-US"/>
              <a:t>the Slave MLC receives these position commands from the Teleop and executes the motion.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21784-38D3-4E0A-88DA-E87530472554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734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external source or computation based on LLC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21784-38D3-4E0A-88DA-E87530472554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5939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Force sensor is noisy</a:t>
            </a:r>
          </a:p>
          <a:p>
            <a:r>
              <a:rPr lang="en-US">
                <a:cs typeface="Calibri"/>
              </a:rPr>
              <a:t>Limited force F_d due to HFM, using a model can allow us to provide more force</a:t>
            </a:r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21784-38D3-4E0A-88DA-E87530472554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917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109/IRC.2018.0001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cs typeface="Calibri Light"/>
              </a:rPr>
              <a:t>Seminar Paper Presentation:</a:t>
            </a:r>
            <a:br>
              <a:rPr lang="en-US" dirty="0">
                <a:cs typeface="Calibri Light"/>
              </a:rPr>
            </a:br>
            <a:r>
              <a:rPr lang="en-US" sz="3600">
                <a:cs typeface="Calibri Light"/>
              </a:rPr>
              <a:t>A Computational Framework for</a:t>
            </a:r>
          </a:p>
          <a:p>
            <a:r>
              <a:rPr lang="en-US" sz="3600" dirty="0">
                <a:cs typeface="Calibri Light"/>
              </a:rPr>
              <a:t>Complementary Situational Awareness (CSA) in Surgical Assistant Robots</a:t>
            </a:r>
            <a:br>
              <a:rPr lang="en-US" sz="3600" dirty="0">
                <a:cs typeface="Calibri Light"/>
              </a:rPr>
            </a:br>
            <a:r>
              <a:rPr lang="en-US" sz="2000">
                <a:cs typeface="Calibri Light"/>
              </a:rPr>
              <a:t>Dr. Chalasani et. al</a:t>
            </a:r>
            <a:endParaRPr lang="en-US" sz="2000" dirty="0">
              <a:cs typeface="Calibri Ligh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>
                <a:cs typeface="Calibri"/>
              </a:rPr>
              <a:t>Zhaoshuo</a:t>
            </a:r>
            <a:r>
              <a:rPr lang="en-US" dirty="0">
                <a:cs typeface="Calibri"/>
              </a:rPr>
              <a:t> (Max) Li</a:t>
            </a:r>
          </a:p>
          <a:p>
            <a:r>
              <a:rPr lang="en-US" dirty="0">
                <a:cs typeface="Calibri"/>
              </a:rPr>
              <a:t>2019.02.28</a:t>
            </a:r>
          </a:p>
          <a:p>
            <a:r>
              <a:rPr lang="en-US" dirty="0">
                <a:cs typeface="Calibri"/>
              </a:rPr>
              <a:t>Computer Integrated Surgery II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3D70B-E004-4945-A9DB-FFFCE0D32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Intelligent manipulation of surgical robots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5DB8B-39A2-48AD-BA73-6112AAFAA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Task: </a:t>
            </a:r>
            <a:br>
              <a:rPr lang="en-US" dirty="0">
                <a:cs typeface="Calibri"/>
              </a:rPr>
            </a:br>
            <a:r>
              <a:rPr lang="en-US">
                <a:cs typeface="Calibri"/>
              </a:rPr>
              <a:t>Trying to enhance the surgical flow by providing surgeons with necessary support</a:t>
            </a:r>
            <a:endParaRPr lang="en-US" dirty="0">
              <a:cs typeface="Calibri"/>
            </a:endParaRPr>
          </a:p>
          <a:p>
            <a:r>
              <a:rPr lang="en-US">
                <a:cs typeface="Calibri"/>
              </a:rPr>
              <a:t>Benefit of CSA Framework:</a:t>
            </a:r>
            <a:br>
              <a:rPr lang="en-US" dirty="0">
                <a:cs typeface="Calibri"/>
              </a:rPr>
            </a:br>
            <a:r>
              <a:rPr lang="en-US">
                <a:cs typeface="Calibri"/>
              </a:rPr>
              <a:t>Information fusion</a:t>
            </a:r>
            <a:br>
              <a:rPr lang="en-US" dirty="0">
                <a:cs typeface="Calibri"/>
              </a:rPr>
            </a:br>
            <a:r>
              <a:rPr lang="en-US">
                <a:cs typeface="Calibri"/>
              </a:rPr>
              <a:t>Ability to add high-level primitives</a:t>
            </a: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87469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BDFA5-A44B-431F-872A-CCCE5075C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Reference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7FCB4-660C-4EB6-B4A5-25B118849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Chalasani, P., Deguet, A., Kazanzides, P., &amp; Taylor, R. H. (2018). A computational framework for complementary situational awareness (CSA) in surgical assistant robots. </a:t>
            </a:r>
            <a:r>
              <a:rPr lang="en-US" i="1">
                <a:cs typeface="Calibri"/>
              </a:rPr>
              <a:t>Proceedings - 2nd IEEE International Conference on Robotic Computing, IRC 2018</a:t>
            </a:r>
            <a:r>
              <a:rPr lang="en-US">
                <a:cs typeface="Calibri"/>
              </a:rPr>
              <a:t>, </a:t>
            </a:r>
            <a:r>
              <a:rPr lang="en-US" i="1">
                <a:cs typeface="Calibri"/>
              </a:rPr>
              <a:t>2018</a:t>
            </a:r>
            <a:r>
              <a:rPr lang="en-US">
                <a:cs typeface="Calibri"/>
              </a:rPr>
              <a:t>–</a:t>
            </a:r>
            <a:r>
              <a:rPr lang="en-US" i="1">
                <a:cs typeface="Calibri"/>
              </a:rPr>
              <a:t>Janua</a:t>
            </a:r>
            <a:r>
              <a:rPr lang="en-US">
                <a:cs typeface="Calibri"/>
              </a:rPr>
              <a:t>, 9–16. </a:t>
            </a:r>
            <a:r>
              <a:rPr lang="en-US" dirty="0">
                <a:cs typeface="Calibri"/>
                <a:hlinkClick r:id="rId2"/>
              </a:rPr>
              <a:t>https://doi.org/10.1109/IRC.2018.00011</a:t>
            </a:r>
            <a:endParaRPr lang="en-US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173507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C9040-42F5-4F4B-907A-0FE143C85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CSA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67BD9-9E04-4E75-A73F-A0F81B190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Background:</a:t>
            </a:r>
            <a:endParaRPr lang="en-US" dirty="0">
              <a:cs typeface="Calibri"/>
            </a:endParaRPr>
          </a:p>
          <a:p>
            <a:pPr lvl="1"/>
            <a:r>
              <a:rPr lang="en-US">
                <a:cs typeface="Calibri"/>
              </a:rPr>
              <a:t>Teleoperation is the most common human-in-the-loop system.</a:t>
            </a:r>
            <a:endParaRPr lang="en-US" dirty="0">
              <a:cs typeface="Calibri"/>
            </a:endParaRPr>
          </a:p>
          <a:p>
            <a:pPr lvl="1"/>
            <a:r>
              <a:rPr lang="en-US">
                <a:cs typeface="Calibri"/>
              </a:rPr>
              <a:t>The slave robot follows a motion command given by the master </a:t>
            </a:r>
            <a:r>
              <a:rPr lang="en-US" dirty="0">
                <a:cs typeface="Calibri"/>
              </a:rPr>
              <a:t>device.</a:t>
            </a:r>
            <a:br>
              <a:rPr lang="en-US" dirty="0">
                <a:cs typeface="Calibri"/>
              </a:rPr>
            </a:br>
            <a:endParaRPr lang="en-US" dirty="0">
              <a:cs typeface="Calibri"/>
            </a:endParaRPr>
          </a:p>
        </p:txBody>
      </p:sp>
      <p:pic>
        <p:nvPicPr>
          <p:cNvPr id="4" name="Picture 4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ED418F1C-CCEF-4C35-BA11-E161EBCDE6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1750" y="3406805"/>
            <a:ext cx="7324725" cy="2597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275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C9040-42F5-4F4B-907A-0FE143C85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CSA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67BD9-9E04-4E75-A73F-A0F81B190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Goal: Dynamically provide surgeons with information of the situational </a:t>
            </a:r>
            <a:r>
              <a:rPr lang="en-US" dirty="0">
                <a:cs typeface="Calibri"/>
              </a:rPr>
              <a:t>model</a:t>
            </a:r>
          </a:p>
          <a:p>
            <a:pPr lvl="1"/>
            <a:r>
              <a:rPr lang="en-US" dirty="0"/>
              <a:t>Manipulation mediated by a situational model</a:t>
            </a:r>
            <a:endParaRPr lang="en-US" dirty="0">
              <a:cs typeface="Calibri"/>
            </a:endParaRPr>
          </a:p>
          <a:p>
            <a:pPr lvl="1"/>
            <a:r>
              <a:rPr lang="en-US" dirty="0"/>
              <a:t>Situational model updated based on information from manipulation</a:t>
            </a:r>
            <a:br>
              <a:rPr lang="en-US" dirty="0"/>
            </a:br>
            <a:endParaRPr lang="en-US">
              <a:cs typeface="Calibri"/>
            </a:endParaRPr>
          </a:p>
        </p:txBody>
      </p:sp>
      <p:pic>
        <p:nvPicPr>
          <p:cNvPr id="5" name="Picture 5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8027A1F6-D3E7-4450-B469-39221C8DD7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6024" y="3501653"/>
            <a:ext cx="7231858" cy="3081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392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67900-F8A1-4567-8A56-95C5D3BDA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CSA Framework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45D2F-E6A3-4486-ADBB-DDF30F08F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Core components</a:t>
            </a:r>
          </a:p>
          <a:p>
            <a:pPr lvl="1"/>
            <a:r>
              <a:rPr lang="en-US" dirty="0">
                <a:cs typeface="Calibri"/>
              </a:rPr>
              <a:t>Master Mid-level Controller</a:t>
            </a:r>
          </a:p>
          <a:p>
            <a:pPr lvl="1"/>
            <a:r>
              <a:rPr lang="en-US" dirty="0">
                <a:cs typeface="Calibri"/>
              </a:rPr>
              <a:t>Slave Mid-level Controller</a:t>
            </a:r>
          </a:p>
          <a:p>
            <a:pPr lvl="1"/>
            <a:r>
              <a:rPr lang="en-US" dirty="0">
                <a:cs typeface="Calibri"/>
              </a:rPr>
              <a:t>Proxy slave</a:t>
            </a:r>
          </a:p>
          <a:p>
            <a:pPr marL="685800">
              <a:spcBef>
                <a:spcPts val="500"/>
              </a:spcBef>
            </a:pPr>
            <a:r>
              <a:rPr lang="en-US" sz="2400" dirty="0">
                <a:cs typeface="Calibri"/>
              </a:rPr>
              <a:t>Teleoperation High-level controller</a:t>
            </a:r>
          </a:p>
          <a:p>
            <a:pPr lvl="1"/>
            <a:endParaRPr lang="en-US" dirty="0">
              <a:cs typeface="Calibri"/>
            </a:endParaRPr>
          </a:p>
          <a:p>
            <a:pPr lvl="1"/>
            <a:endParaRPr lang="en-US" dirty="0">
              <a:cs typeface="Calibri"/>
            </a:endParaRPr>
          </a:p>
          <a:p>
            <a:pPr marL="457200" lvl="1" indent="0">
              <a:buNone/>
            </a:pPr>
            <a:r>
              <a:rPr lang="en-US" dirty="0">
                <a:cs typeface="Calibri"/>
              </a:rPr>
              <a:t>MLC: mid-level controller</a:t>
            </a:r>
          </a:p>
          <a:p>
            <a:pPr marL="457200" lvl="1" indent="0">
              <a:buNone/>
            </a:pPr>
            <a:r>
              <a:rPr lang="en-US" dirty="0">
                <a:cs typeface="Calibri"/>
              </a:rPr>
              <a:t>LLC: low-level controller</a:t>
            </a:r>
          </a:p>
          <a:p>
            <a:pPr lvl="1"/>
            <a:endParaRPr lang="en-US" dirty="0">
              <a:cs typeface="Calibri"/>
            </a:endParaRPr>
          </a:p>
        </p:txBody>
      </p:sp>
      <p:pic>
        <p:nvPicPr>
          <p:cNvPr id="6" name="Picture 6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B364C3E3-1394-4730-AA1F-E0ECD296D1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1243" y="1624339"/>
            <a:ext cx="5969793" cy="4037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981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39D64-5329-456A-9E57-2D2696B19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CSA Framework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2A4C1-A475-4CF1-BF75-A811F7223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Master MLC:</a:t>
            </a:r>
            <a:br>
              <a:rPr lang="en-US" dirty="0">
                <a:cs typeface="Calibri"/>
              </a:rPr>
            </a:br>
            <a:r>
              <a:rPr lang="en-US" dirty="0">
                <a:cs typeface="Calibri"/>
              </a:rPr>
              <a:t>Compliance control</a:t>
            </a:r>
          </a:p>
          <a:p>
            <a:pPr lvl="1"/>
            <a:r>
              <a:rPr lang="en-US">
                <a:cs typeface="Calibri"/>
              </a:rPr>
              <a:t>Feedback haptics</a:t>
            </a:r>
            <a:endParaRPr lang="en-US" dirty="0">
              <a:cs typeface="Calibri"/>
            </a:endParaRPr>
          </a:p>
          <a:p>
            <a:pPr lvl="1"/>
            <a:r>
              <a:rPr lang="en-US">
                <a:cs typeface="Calibri"/>
              </a:rPr>
              <a:t>Send movement information</a:t>
            </a:r>
            <a:br>
              <a:rPr lang="en-US" dirty="0">
                <a:cs typeface="Calibri"/>
              </a:rPr>
            </a:br>
            <a:r>
              <a:rPr lang="en-US">
                <a:cs typeface="Calibri"/>
              </a:rPr>
              <a:t>to teleop</a:t>
            </a:r>
            <a:endParaRPr lang="en-US" dirty="0">
              <a:cs typeface="Calibri"/>
            </a:endParaRPr>
          </a:p>
          <a:p>
            <a:pPr lvl="1"/>
            <a:endParaRPr lang="en-US" dirty="0">
              <a:cs typeface="Calibri"/>
            </a:endParaRPr>
          </a:p>
        </p:txBody>
      </p:sp>
      <p:pic>
        <p:nvPicPr>
          <p:cNvPr id="4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00C2F3F4-3281-4055-9848-64124565A4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2587" y="2400736"/>
            <a:ext cx="6648449" cy="4163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975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2504B-5130-448C-97D4-60F704224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CSA Framework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F58EC-6EBD-412C-AD9D-3336F6275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Slave MLC</a:t>
            </a:r>
            <a:br>
              <a:rPr lang="en-US" dirty="0">
                <a:cs typeface="Calibri"/>
              </a:rPr>
            </a:br>
            <a:r>
              <a:rPr lang="en-US">
                <a:cs typeface="Calibri"/>
              </a:rPr>
              <a:t>Hybrid Force Motion (HFM) Control Law</a:t>
            </a:r>
          </a:p>
          <a:p>
            <a:pPr lvl="1"/>
            <a:r>
              <a:rPr lang="en-US"/>
              <a:t>Move slave</a:t>
            </a:r>
            <a:br>
              <a:rPr lang="en-US" dirty="0"/>
            </a:br>
            <a:endParaRPr lang="en-US">
              <a:cs typeface="Calibri"/>
            </a:endParaRPr>
          </a:p>
        </p:txBody>
      </p:sp>
      <p:pic>
        <p:nvPicPr>
          <p:cNvPr id="4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6565FCB8-019C-492C-838C-8936BEDE61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1557" y="2872685"/>
            <a:ext cx="7172324" cy="3422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027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2504B-5130-448C-97D4-60F704224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CSA Framework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F58EC-6EBD-412C-AD9D-3336F6275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Proxy Slave</a:t>
            </a:r>
            <a:br>
              <a:rPr lang="en-US" dirty="0"/>
            </a:br>
            <a:r>
              <a:rPr lang="en-US">
                <a:cs typeface="Calibri"/>
              </a:rPr>
              <a:t>Position Controller</a:t>
            </a:r>
            <a:endParaRPr lang="en-US" dirty="0">
              <a:cs typeface="Calibri"/>
            </a:endParaRPr>
          </a:p>
          <a:p>
            <a:pPr lvl="1"/>
            <a:r>
              <a:rPr lang="en-US">
                <a:cs typeface="Calibri"/>
              </a:rPr>
              <a:t>Provide compliance info </a:t>
            </a:r>
            <a:br>
              <a:rPr lang="en-US" dirty="0">
                <a:cs typeface="Calibri"/>
              </a:rPr>
            </a:br>
            <a:r>
              <a:rPr lang="en-US">
                <a:cs typeface="Calibri"/>
              </a:rPr>
              <a:t>needed for haptics</a:t>
            </a:r>
            <a:endParaRPr lang="en-US" dirty="0">
              <a:cs typeface="Calibri"/>
            </a:endParaRPr>
          </a:p>
        </p:txBody>
      </p:sp>
      <p:pic>
        <p:nvPicPr>
          <p:cNvPr id="5" name="Picture 5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633ED0A0-76D3-45AF-9EA7-AF912D4E75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5900" y="2340109"/>
            <a:ext cx="6386512" cy="3344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660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2504B-5130-448C-97D4-60F704224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CSA Framework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F58EC-6EBD-412C-AD9D-3336F6275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Teleoperation</a:t>
            </a:r>
            <a:endParaRPr lang="en-US"/>
          </a:p>
          <a:p>
            <a:pPr lvl="1"/>
            <a:r>
              <a:rPr lang="en-US">
                <a:cs typeface="Calibri"/>
              </a:rPr>
              <a:t>Information exchanger</a:t>
            </a:r>
            <a:endParaRPr lang="en-US" dirty="0">
              <a:cs typeface="Calibri"/>
            </a:endParaRP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676DB16A-6424-4443-B4A2-0F67F4832A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6775" y="2300463"/>
            <a:ext cx="7291386" cy="3673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252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94F50-4745-4DC8-A975-B3C5D3C5E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CSA Framework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B8D02-7839-4B91-900B-F47326E6E6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Modeler</a:t>
            </a:r>
          </a:p>
          <a:p>
            <a:pPr lvl="1"/>
            <a:r>
              <a:rPr lang="en-US">
                <a:cs typeface="Calibri"/>
              </a:rPr>
              <a:t>GP: estimate surface location and stiffness</a:t>
            </a:r>
          </a:p>
          <a:p>
            <a:pPr lvl="1"/>
            <a:r>
              <a:rPr lang="en-US">
                <a:cs typeface="Calibri"/>
              </a:rPr>
              <a:t>Registration: updated model</a:t>
            </a:r>
          </a:p>
          <a:p>
            <a:pPr lvl="1"/>
            <a:r>
              <a:rPr lang="en-US">
                <a:cs typeface="Calibri"/>
              </a:rPr>
              <a:t>Trajectory optimizer</a:t>
            </a:r>
            <a:endParaRPr lang="en-US" dirty="0">
              <a:cs typeface="Calibri"/>
            </a:endParaRPr>
          </a:p>
        </p:txBody>
      </p:sp>
      <p:pic>
        <p:nvPicPr>
          <p:cNvPr id="4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D377C620-3C59-4BE8-8BB7-5E5B7F6F43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868" y="3401500"/>
            <a:ext cx="7362824" cy="3079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911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Seminar Paper Presentation: A Computational Framework for Complementary Situational Awareness (CSA) in Surgical Assistant Robots Dr. Chalasani et. al</vt:lpstr>
      <vt:lpstr>CSA Framework</vt:lpstr>
      <vt:lpstr>CSA Framework</vt:lpstr>
      <vt:lpstr>CSA Framework</vt:lpstr>
      <vt:lpstr>CSA Framework</vt:lpstr>
      <vt:lpstr>CSA Framework</vt:lpstr>
      <vt:lpstr>CSA Framework</vt:lpstr>
      <vt:lpstr>CSA Framework</vt:lpstr>
      <vt:lpstr>CSA Framework</vt:lpstr>
      <vt:lpstr>Intelligent manipulation of surgical robots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354</cp:revision>
  <dcterms:created xsi:type="dcterms:W3CDTF">2013-07-15T20:26:40Z</dcterms:created>
  <dcterms:modified xsi:type="dcterms:W3CDTF">2019-02-28T18:53:47Z</dcterms:modified>
</cp:coreProperties>
</file>